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3" r:id="rId7"/>
    <p:sldId id="272" r:id="rId8"/>
    <p:sldId id="27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F32"/>
    <a:srgbClr val="FFAFAA"/>
    <a:srgbClr val="FFBEB7"/>
    <a:srgbClr val="F9C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/>
    <p:restoredTop sz="94687"/>
  </p:normalViewPr>
  <p:slideViewPr>
    <p:cSldViewPr snapToGrid="0" snapToObjects="1">
      <p:cViewPr>
        <p:scale>
          <a:sx n="87" d="100"/>
          <a:sy n="87" d="100"/>
        </p:scale>
        <p:origin x="1416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B65E-E147-2649-BC81-F24D18AE8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3B260-E6EA-EB43-90E9-675981DF6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E63F-6B64-B345-A9E5-30A422DC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C731-42AF-154B-9D98-4755944B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FA51-683B-9A44-8755-81B2C396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B6DD-CBAE-9548-8FC2-E9836E1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B9DAC-7019-E641-960B-B94481A60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9FEBD-D252-A74E-B7F0-316F153C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81A0-5382-7B4F-A4C5-3D019DD3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0D8C-7F31-0447-9EF0-A3198A19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55F76-F070-2845-953C-64AAE957F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00A2F-6BFA-9D49-80F9-EC533B8D2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FC63-E6E2-F946-A51B-6F76893D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EFEA6-7BF8-7747-A3F0-C03A3B29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E9198-B484-D542-AD26-C23595C3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DE4C-C0E7-E84C-AA95-F95CD6C0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A1BD-8328-2147-98DD-9A672A2DB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97619-A34F-8B4A-892D-517998A1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B6CE7-2B74-B047-B89F-AE1084D7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ADFDF-E21C-6F4A-833E-F8E1D6CF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A0CE-0E92-094D-96DC-9A6EA1FC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61ECA-24B0-AA46-9109-AF1EA2B1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CE5E2-CEA7-7046-B2A3-9818BFA5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603C-950D-184B-A37A-11DAD548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2A30-2000-C94C-A6DF-627316A9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278A5-1BAC-9948-9CD6-64A7502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6198-3501-8D46-B561-D81E808B7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88A29-53F0-1944-88BC-039BFF9F9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33E8A-D126-704A-B2ED-C85BC977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4DDF0-6532-1240-9606-7F7906A2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EF6C3-0484-2A4D-A025-5B66278C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1D757-8000-3342-BD64-0ED6A2CED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45CC1-7146-1741-A6F2-DC19BA18A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958DE-5941-6A4E-9AFB-2F93CD664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2A396-51BE-3E43-A759-AC07EC0D1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78C2-B4C8-CD4A-A02C-FEAD0CB6C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D7DBD-5ACB-4C4A-8F2F-9BCE706D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BF411-39A2-7848-8EBD-23B9C318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98E80-9C73-9342-BA89-CD025108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904E-5C42-4E41-B1ED-5B7D5A135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8C7B5-F870-7A44-A89B-F74CBEF7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86237-B123-7345-91B0-1AC10D97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C12FB-D3D4-FD48-84FF-C4801F44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C18B8-D245-A54E-B6C0-FDE32C4A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6A802-FF68-6D49-9FF6-C5A25614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726B1-E3D8-DB47-A2F8-7C307A91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2BE5-D3D0-3D41-8098-9343DCB0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AF8D-9200-EF46-906F-998FA3DF2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A0387-2CC7-7D49-8FCB-A6ADAF887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33E4B-A1DA-8642-A996-64B94C92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46150-5EEC-7A4A-92BB-13C7F87C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644AF-1BAC-754E-8918-46A44A24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E3FC-D9FA-6A47-8A0B-9A612394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D7030-CFAC-6249-B4EE-B03D2C69D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FB82-7BD7-8647-90F3-22B5A575A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F6289-93A1-F845-9600-DF2D44AB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F310E-0EC5-1B42-9A7E-3E7F68A4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F0BE0-9859-B149-B3C3-8B721869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8AE30-1600-6A47-B058-A834E786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D4BB-8EDC-D247-BB72-D86703FE4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38C13-C716-3E48-A928-BEB02DBEA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FF39-B444-3C4E-B8F8-8DB1828E0EA8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8AAA4-3202-FE43-B99C-44AB5FBBA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16029-78A1-E84E-9656-7BBDF040E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2FF5-7618-174B-A40E-9E20C670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A1CA4-3B79-5B4B-AC80-1E2F1A6C6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470" y="2940982"/>
            <a:ext cx="9515059" cy="97603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Helvetica" pitchFamily="2" charset="0"/>
              </a:rPr>
              <a:t>Cover Letter Deck Template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42EF72-B82F-3E49-8AF7-51EFBAF79E0E}"/>
              </a:ext>
            </a:extLst>
          </p:cNvPr>
          <p:cNvSpPr txBox="1">
            <a:spLocks/>
          </p:cNvSpPr>
          <p:nvPr/>
        </p:nvSpPr>
        <p:spPr>
          <a:xfrm>
            <a:off x="838198" y="6096316"/>
            <a:ext cx="10515600" cy="360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(Delete this slide before submitting)</a:t>
            </a:r>
          </a:p>
        </p:txBody>
      </p:sp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4FFB72B4-18DF-1F49-8FF6-80E8F572C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67130" y="761684"/>
            <a:ext cx="1457740" cy="58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5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DFFF-5FA9-6042-8BE9-024D821C4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81014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Helvetica" pitchFamily="2" charset="0"/>
              </a:rPr>
              <a:t>Before you Begin: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E0A8C-CEB5-EA4D-BA71-EE2F68F0F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5" y="1847394"/>
            <a:ext cx="5429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" pitchFamily="2" charset="0"/>
              </a:rPr>
              <a:t>Find the branding from the company you are applying to including:</a:t>
            </a:r>
          </a:p>
          <a:p>
            <a:pPr>
              <a:buFontTx/>
              <a:buChar char="-"/>
            </a:pPr>
            <a:r>
              <a:rPr lang="en-US" sz="2000" dirty="0">
                <a:latin typeface="Helvetica" pitchFamily="2" charset="0"/>
              </a:rPr>
              <a:t>2 main colors</a:t>
            </a:r>
          </a:p>
          <a:p>
            <a:pPr>
              <a:buFontTx/>
              <a:buChar char="-"/>
            </a:pPr>
            <a:r>
              <a:rPr lang="en-US" sz="2000" dirty="0">
                <a:latin typeface="Helvetica" pitchFamily="2" charset="0"/>
              </a:rPr>
              <a:t>Their brand font (match using this tool: </a:t>
            </a:r>
            <a:r>
              <a:rPr lang="en-US" sz="2000" dirty="0" err="1">
                <a:latin typeface="Helvetica" pitchFamily="2" charset="0"/>
              </a:rPr>
              <a:t>fontspring.com</a:t>
            </a:r>
            <a:r>
              <a:rPr lang="en-US" sz="2000" dirty="0">
                <a:latin typeface="Helvetica" pitchFamily="2" charset="0"/>
              </a:rPr>
              <a:t>/</a:t>
            </a:r>
            <a:r>
              <a:rPr lang="en-US" sz="2000" dirty="0" err="1">
                <a:latin typeface="Helvetica" pitchFamily="2" charset="0"/>
              </a:rPr>
              <a:t>matcherator</a:t>
            </a:r>
            <a:r>
              <a:rPr lang="en-US" sz="2000" dirty="0">
                <a:latin typeface="Helvetica" pitchFamily="2" charset="0"/>
              </a:rPr>
              <a:t>)</a:t>
            </a:r>
          </a:p>
          <a:p>
            <a:pPr>
              <a:buFontTx/>
              <a:buChar char="-"/>
            </a:pPr>
            <a:r>
              <a:rPr lang="en-US" sz="2000" dirty="0">
                <a:latin typeface="Helvetica" pitchFamily="2" charset="0"/>
              </a:rPr>
              <a:t>Company Logo</a:t>
            </a:r>
          </a:p>
          <a:p>
            <a:pPr marL="0" indent="0">
              <a:buNone/>
            </a:pPr>
            <a:r>
              <a:rPr lang="en-US" sz="700" dirty="0">
                <a:latin typeface="Helvetica" pitchFamily="2" charset="0"/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latin typeface="Helvetica" pitchFamily="2" charset="0"/>
              </a:rPr>
              <a:t>Write down your main job experiences (jobs, internships, volunteer experiences, clubs, </a:t>
            </a:r>
            <a:r>
              <a:rPr lang="en-US" sz="2000" dirty="0" err="1">
                <a:latin typeface="Helvetica" pitchFamily="2" charset="0"/>
              </a:rPr>
              <a:t>etc</a:t>
            </a:r>
            <a:r>
              <a:rPr lang="en-US" sz="2000" dirty="0">
                <a:latin typeface="Helvetica" pitchFamily="2" charset="0"/>
              </a:rPr>
              <a:t>) and match lines from the job requirement to experiences in which you used the skills they are looking for</a:t>
            </a:r>
          </a:p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86E7CC-82F2-CD44-BFCE-14430666935A}"/>
              </a:ext>
            </a:extLst>
          </p:cNvPr>
          <p:cNvSpPr txBox="1">
            <a:spLocks/>
          </p:cNvSpPr>
          <p:nvPr/>
        </p:nvSpPr>
        <p:spPr>
          <a:xfrm>
            <a:off x="838198" y="6096316"/>
            <a:ext cx="10515600" cy="360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2" charset="0"/>
              </a:rPr>
              <a:t>(Delete this slide before submitting)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6490B1-CDD6-7C4D-BC9B-BAB9FFFC1965}"/>
              </a:ext>
            </a:extLst>
          </p:cNvPr>
          <p:cNvSpPr txBox="1">
            <a:spLocks/>
          </p:cNvSpPr>
          <p:nvPr/>
        </p:nvSpPr>
        <p:spPr>
          <a:xfrm>
            <a:off x="6785111" y="810142"/>
            <a:ext cx="38795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Helvetica" pitchFamily="2" charset="0"/>
              </a:rPr>
              <a:t>For this Example: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20E59B-D180-A847-8381-271C1BCAE14F}"/>
              </a:ext>
            </a:extLst>
          </p:cNvPr>
          <p:cNvSpPr txBox="1">
            <a:spLocks/>
          </p:cNvSpPr>
          <p:nvPr/>
        </p:nvSpPr>
        <p:spPr>
          <a:xfrm>
            <a:off x="6785111" y="1912834"/>
            <a:ext cx="3111057" cy="15161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Helvetica" pitchFamily="2" charset="0"/>
              </a:rPr>
              <a:t>Color 1: </a:t>
            </a:r>
            <a:r>
              <a:rPr lang="en-US" sz="2000" dirty="0">
                <a:solidFill>
                  <a:srgbClr val="081F32"/>
                </a:solidFill>
                <a:latin typeface="Helvetica" pitchFamily="2" charset="0"/>
              </a:rPr>
              <a:t>BLUE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Helvetica" pitchFamily="2" charset="0"/>
              </a:rPr>
              <a:t>Color 2: </a:t>
            </a:r>
            <a:r>
              <a:rPr lang="en-US" sz="2000" dirty="0">
                <a:solidFill>
                  <a:srgbClr val="FFAFAA"/>
                </a:solidFill>
                <a:latin typeface="Helvetica" pitchFamily="2" charset="0"/>
              </a:rPr>
              <a:t>PINK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Helvetica" pitchFamily="2" charset="0"/>
              </a:rPr>
              <a:t>Font: Helvetica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Helvetica" pitchFamily="2" charset="0"/>
              </a:rPr>
              <a:t>Logo: Holdette Logo</a:t>
            </a:r>
          </a:p>
        </p:txBody>
      </p:sp>
    </p:spTree>
    <p:extLst>
      <p:ext uri="{BB962C8B-B14F-4D97-AF65-F5344CB8AC3E}">
        <p14:creationId xmlns:p14="http://schemas.microsoft.com/office/powerpoint/2010/main" val="19769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F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F305-9BA1-9248-9E8D-861625C9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3078488"/>
            <a:ext cx="9144000" cy="23876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EFFFE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YOUR FULL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F6BD4-691B-ED41-8182-617F7FC10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50" y="5500288"/>
            <a:ext cx="10477500" cy="55086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rgbClr val="FEFF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Three things that describe you (ex. Community builder, problem solver, team leader)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62853D2-EEDE-0C41-A9A6-117E405DC478}"/>
              </a:ext>
            </a:extLst>
          </p:cNvPr>
          <p:cNvSpPr txBox="1">
            <a:spLocks/>
          </p:cNvSpPr>
          <p:nvPr/>
        </p:nvSpPr>
        <p:spPr>
          <a:xfrm>
            <a:off x="6861949" y="229880"/>
            <a:ext cx="4904802" cy="55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br>
              <a:rPr lang="en-US" dirty="0">
                <a:solidFill>
                  <a:srgbClr val="FEFFF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EFF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Job Title</a:t>
            </a:r>
          </a:p>
        </p:txBody>
      </p:sp>
      <p:pic>
        <p:nvPicPr>
          <p:cNvPr id="1030" name="Picture 6" descr="Y/N | BTS Imagine Fanfic Wiki | Fandom">
            <a:extLst>
              <a:ext uri="{FF2B5EF4-FFF2-40B4-BE49-F238E27FC236}">
                <a16:creationId xmlns:a16="http://schemas.microsoft.com/office/drawing/2014/main" id="{7B9F9F31-A2CE-E747-9A25-6B3AA9591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825910"/>
            <a:ext cx="3215148" cy="3215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28B6B260-4585-654A-B69B-F8F052D7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98472" y="480192"/>
            <a:ext cx="1018922" cy="40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9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09BA-E4BC-B14D-A370-B0D7B374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41" y="697236"/>
            <a:ext cx="7048534" cy="1325563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81F32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INTEREST IN [COMPANY NAME]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CFA0-5333-D54D-BADA-FAA439BC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41" y="1922786"/>
            <a:ext cx="8631220" cy="4237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Write 5-6 sentences on why you are excited about the company to which you are applying.</a:t>
            </a:r>
            <a:endParaRPr lang="en-US" sz="2000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315FB3-107C-774F-BAD4-496805CF10D4}"/>
              </a:ext>
            </a:extLst>
          </p:cNvPr>
          <p:cNvCxnSpPr>
            <a:cxnSpLocks/>
          </p:cNvCxnSpPr>
          <p:nvPr/>
        </p:nvCxnSpPr>
        <p:spPr>
          <a:xfrm>
            <a:off x="7504472" y="1337301"/>
            <a:ext cx="4001728" cy="0"/>
          </a:xfrm>
          <a:prstGeom prst="line">
            <a:avLst/>
          </a:prstGeom>
          <a:ln w="57150">
            <a:solidFill>
              <a:srgbClr val="081F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26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09BA-E4BC-B14D-A370-B0D7B374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90" y="4002876"/>
            <a:ext cx="8530631" cy="1693815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EFFFE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[JOB TITLE] EXPERIENCE</a:t>
            </a:r>
          </a:p>
        </p:txBody>
      </p:sp>
    </p:spTree>
    <p:extLst>
      <p:ext uri="{BB962C8B-B14F-4D97-AF65-F5344CB8AC3E}">
        <p14:creationId xmlns:p14="http://schemas.microsoft.com/office/powerpoint/2010/main" val="320320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6D3CE0-7726-264D-98B3-494628FE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957" y="1556954"/>
            <a:ext cx="4906129" cy="11266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Bullets about your experience that relate back to listed job requirements (5-7 ideally)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A569CFB-5761-F540-BDB1-FC4CF66C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957" y="358346"/>
            <a:ext cx="4075045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COMPANY #1</a:t>
            </a:r>
          </a:p>
        </p:txBody>
      </p:sp>
      <p:pic>
        <p:nvPicPr>
          <p:cNvPr id="2050" name="Picture 2" descr="woman placing sticky notes on wall">
            <a:extLst>
              <a:ext uri="{FF2B5EF4-FFF2-40B4-BE49-F238E27FC236}">
                <a16:creationId xmlns:a16="http://schemas.microsoft.com/office/drawing/2014/main" id="{36168E9D-653A-7D40-A4C6-07EC864B5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0" t="435" r="-9294" b="-435"/>
          <a:stretch/>
        </p:blipFill>
        <p:spPr bwMode="auto">
          <a:xfrm>
            <a:off x="-139148" y="-1"/>
            <a:ext cx="7156174" cy="69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E3D181-C87B-A240-8B68-158B42BD2707}"/>
              </a:ext>
            </a:extLst>
          </p:cNvPr>
          <p:cNvSpPr txBox="1">
            <a:spLocks/>
          </p:cNvSpPr>
          <p:nvPr/>
        </p:nvSpPr>
        <p:spPr>
          <a:xfrm>
            <a:off x="985875" y="358346"/>
            <a:ext cx="4075046" cy="112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Include a relevant photo (delete this text)</a:t>
            </a:r>
          </a:p>
        </p:txBody>
      </p:sp>
    </p:spTree>
    <p:extLst>
      <p:ext uri="{BB962C8B-B14F-4D97-AF65-F5344CB8AC3E}">
        <p14:creationId xmlns:p14="http://schemas.microsoft.com/office/powerpoint/2010/main" val="225424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6D3CE0-7726-264D-98B3-494628FE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957" y="1556954"/>
            <a:ext cx="4906129" cy="11266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Bullets about your experience that relate back to listed job requirements (5-7 ideally)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A569CFB-5761-F540-BDB1-FC4CF66C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957" y="358346"/>
            <a:ext cx="4075045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COMPANY #2</a:t>
            </a:r>
          </a:p>
        </p:txBody>
      </p:sp>
      <p:pic>
        <p:nvPicPr>
          <p:cNvPr id="2050" name="Picture 2" descr="woman placing sticky notes on wall">
            <a:extLst>
              <a:ext uri="{FF2B5EF4-FFF2-40B4-BE49-F238E27FC236}">
                <a16:creationId xmlns:a16="http://schemas.microsoft.com/office/drawing/2014/main" id="{36168E9D-653A-7D40-A4C6-07EC864B5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0" t="435" r="-9294" b="-435"/>
          <a:stretch/>
        </p:blipFill>
        <p:spPr bwMode="auto">
          <a:xfrm>
            <a:off x="-139148" y="-1"/>
            <a:ext cx="7156174" cy="69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E3D181-C87B-A240-8B68-158B42BD2707}"/>
              </a:ext>
            </a:extLst>
          </p:cNvPr>
          <p:cNvSpPr txBox="1">
            <a:spLocks/>
          </p:cNvSpPr>
          <p:nvPr/>
        </p:nvSpPr>
        <p:spPr>
          <a:xfrm>
            <a:off x="985875" y="358346"/>
            <a:ext cx="4075046" cy="112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Include a relevant photo (delete this text)</a:t>
            </a:r>
          </a:p>
        </p:txBody>
      </p:sp>
    </p:spTree>
    <p:extLst>
      <p:ext uri="{BB962C8B-B14F-4D97-AF65-F5344CB8AC3E}">
        <p14:creationId xmlns:p14="http://schemas.microsoft.com/office/powerpoint/2010/main" val="405542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6D3CE0-7726-264D-98B3-494628FE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957" y="1556954"/>
            <a:ext cx="4906129" cy="11266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Bullets about your experience that relate back to listed job requirements (5-7 ideally)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A569CFB-5761-F540-BDB1-FC4CF66C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957" y="358346"/>
            <a:ext cx="4075045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COMPANY #3</a:t>
            </a:r>
          </a:p>
        </p:txBody>
      </p:sp>
      <p:pic>
        <p:nvPicPr>
          <p:cNvPr id="2050" name="Picture 2" descr="woman placing sticky notes on wall">
            <a:extLst>
              <a:ext uri="{FF2B5EF4-FFF2-40B4-BE49-F238E27FC236}">
                <a16:creationId xmlns:a16="http://schemas.microsoft.com/office/drawing/2014/main" id="{36168E9D-653A-7D40-A4C6-07EC864B5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0" t="435" r="-9294" b="-435"/>
          <a:stretch/>
        </p:blipFill>
        <p:spPr bwMode="auto">
          <a:xfrm>
            <a:off x="-139148" y="-1"/>
            <a:ext cx="7156174" cy="69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E3D181-C87B-A240-8B68-158B42BD2707}"/>
              </a:ext>
            </a:extLst>
          </p:cNvPr>
          <p:cNvSpPr txBox="1">
            <a:spLocks/>
          </p:cNvSpPr>
          <p:nvPr/>
        </p:nvSpPr>
        <p:spPr>
          <a:xfrm>
            <a:off x="985875" y="358346"/>
            <a:ext cx="4075046" cy="112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Include a relevant photo (delete this text)</a:t>
            </a:r>
          </a:p>
        </p:txBody>
      </p:sp>
    </p:spTree>
    <p:extLst>
      <p:ext uri="{BB962C8B-B14F-4D97-AF65-F5344CB8AC3E}">
        <p14:creationId xmlns:p14="http://schemas.microsoft.com/office/powerpoint/2010/main" val="383950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F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09BA-E4BC-B14D-A370-B0D7B374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116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THANK YOU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53D182F-D6AB-9148-9915-C39A2EEB02A1}"/>
              </a:ext>
            </a:extLst>
          </p:cNvPr>
          <p:cNvSpPr txBox="1">
            <a:spLocks/>
          </p:cNvSpPr>
          <p:nvPr/>
        </p:nvSpPr>
        <p:spPr>
          <a:xfrm>
            <a:off x="1704975" y="2776724"/>
            <a:ext cx="835342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would be a joy to bring my skill for [skill you have], love for [something relevant you love], and passion for [something you’re passionate about] to the [company name] Team.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DFD08A5-F553-DD44-8B4D-D5568553D544}"/>
              </a:ext>
            </a:extLst>
          </p:cNvPr>
          <p:cNvSpPr txBox="1">
            <a:spLocks/>
          </p:cNvSpPr>
          <p:nvPr/>
        </p:nvSpPr>
        <p:spPr>
          <a:xfrm>
            <a:off x="1704975" y="4334248"/>
            <a:ext cx="87820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[your email]</a:t>
            </a:r>
          </a:p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LinkedIn: [your LinkedIn]</a:t>
            </a:r>
          </a:p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[your phone number]</a:t>
            </a:r>
          </a:p>
        </p:txBody>
      </p:sp>
    </p:spTree>
    <p:extLst>
      <p:ext uri="{BB962C8B-B14F-4D97-AF65-F5344CB8AC3E}">
        <p14:creationId xmlns:p14="http://schemas.microsoft.com/office/powerpoint/2010/main" val="401065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305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Neue</vt:lpstr>
      <vt:lpstr>Helvetica Neue Medium</vt:lpstr>
      <vt:lpstr>Office Theme</vt:lpstr>
      <vt:lpstr>Cover Letter Deck Template</vt:lpstr>
      <vt:lpstr>Before you Begin:</vt:lpstr>
      <vt:lpstr>YOUR FULL NAME</vt:lpstr>
      <vt:lpstr>INTEREST IN [COMPANY NAME]</vt:lpstr>
      <vt:lpstr>[JOB TITLE] EXPERIENCE</vt:lpstr>
      <vt:lpstr>COMPANY #1</vt:lpstr>
      <vt:lpstr>COMPANY #2</vt:lpstr>
      <vt:lpstr>COMPANY #3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Letter Deck Template</dc:title>
  <dc:creator>Greisdorf, Sarah, Allison</dc:creator>
  <cp:lastModifiedBy>Greisdorf, Sarah, Allison</cp:lastModifiedBy>
  <cp:revision>4</cp:revision>
  <dcterms:created xsi:type="dcterms:W3CDTF">2021-03-14T19:43:40Z</dcterms:created>
  <dcterms:modified xsi:type="dcterms:W3CDTF">2021-03-14T20:39:35Z</dcterms:modified>
</cp:coreProperties>
</file>